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1" r:id="rId3"/>
    <p:sldId id="329" r:id="rId4"/>
    <p:sldId id="331" r:id="rId5"/>
    <p:sldId id="332" r:id="rId6"/>
    <p:sldId id="343" r:id="rId7"/>
    <p:sldId id="338" r:id="rId8"/>
    <p:sldId id="298" r:id="rId9"/>
    <p:sldId id="299" r:id="rId10"/>
    <p:sldId id="333" r:id="rId11"/>
    <p:sldId id="334" r:id="rId12"/>
    <p:sldId id="335" r:id="rId13"/>
    <p:sldId id="336" r:id="rId14"/>
    <p:sldId id="337" r:id="rId15"/>
    <p:sldId id="342" r:id="rId16"/>
    <p:sldId id="340" r:id="rId17"/>
    <p:sldId id="317" r:id="rId18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E87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36" autoAdjust="0"/>
  </p:normalViewPr>
  <p:slideViewPr>
    <p:cSldViewPr>
      <p:cViewPr>
        <p:scale>
          <a:sx n="77" d="100"/>
          <a:sy n="77" d="100"/>
        </p:scale>
        <p:origin x="-118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Blad1!$C$2:$C$3</c:f>
              <c:strCache>
                <c:ptCount val="2"/>
                <c:pt idx="0">
                  <c:v>wedstrijdatleten</c:v>
                </c:pt>
                <c:pt idx="1">
                  <c:v>recreanten</c:v>
                </c:pt>
              </c:strCache>
            </c:strRef>
          </c:cat>
          <c:val>
            <c:numRef>
              <c:f>Blad1!$D$2:$D$3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E91EF-85F8-4C32-B2F2-62864F7FA5DE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CF3F-6810-4C7D-B523-1F6F8C37C99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037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B567-CB6F-4995-B3C7-F92EF9BFA1CB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16F4-7608-4263-8F7C-E1DC81DD61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274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16F4-7608-4263-8F7C-E1DC81DD61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963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16F4-7608-4263-8F7C-E1DC81DD6180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927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16F4-7608-4263-8F7C-E1DC81DD6180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304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16F4-7608-4263-8F7C-E1DC81DD6180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582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16F4-7608-4263-8F7C-E1DC81DD6180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168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D7DCE1B-F417-4A8F-82AB-B9877C7D96E4}" type="datetimeFigureOut">
              <a:rPr lang="nl-BE" smtClean="0"/>
              <a:t>18/05/2015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B51FB2-8EE8-460B-8B40-541B227187E8}" type="slidenum">
              <a:rPr lang="nl-BE" smtClean="0"/>
              <a:t>‹#›</a:t>
            </a:fld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nl-BE" dirty="0" err="1" smtClean="0">
                <a:solidFill>
                  <a:srgbClr val="FFFF00"/>
                </a:solidFill>
              </a:rPr>
              <a:t>Adults</a:t>
            </a:r>
            <a:r>
              <a:rPr lang="nl-BE" dirty="0" smtClean="0">
                <a:solidFill>
                  <a:srgbClr val="FFFF00"/>
                </a:solidFill>
              </a:rPr>
              <a:t> </a:t>
            </a:r>
            <a:r>
              <a:rPr lang="nl-BE" dirty="0" err="1" smtClean="0">
                <a:solidFill>
                  <a:srgbClr val="FFFF00"/>
                </a:solidFill>
              </a:rPr>
              <a:t>and</a:t>
            </a:r>
            <a:r>
              <a:rPr lang="nl-BE" dirty="0" smtClean="0">
                <a:solidFill>
                  <a:srgbClr val="FFFF00"/>
                </a:solidFill>
              </a:rPr>
              <a:t> seniorprogram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/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err="1" smtClean="0">
                <a:solidFill>
                  <a:srgbClr val="FFFF00"/>
                </a:solidFill>
              </a:rPr>
              <a:t>Flemish</a:t>
            </a:r>
            <a:r>
              <a:rPr lang="nl-BE" dirty="0" smtClean="0">
                <a:solidFill>
                  <a:srgbClr val="FFFF00"/>
                </a:solidFill>
              </a:rPr>
              <a:t> </a:t>
            </a:r>
            <a:r>
              <a:rPr lang="nl-BE" dirty="0" err="1" smtClean="0">
                <a:solidFill>
                  <a:srgbClr val="FFFF00"/>
                </a:solidFill>
              </a:rPr>
              <a:t>Athletic</a:t>
            </a:r>
            <a:r>
              <a:rPr lang="nl-BE" dirty="0" smtClean="0">
                <a:solidFill>
                  <a:srgbClr val="FFFF00"/>
                </a:solidFill>
              </a:rPr>
              <a:t> </a:t>
            </a:r>
            <a:r>
              <a:rPr lang="nl-BE" dirty="0" err="1" smtClean="0">
                <a:solidFill>
                  <a:srgbClr val="FFFF00"/>
                </a:solidFill>
              </a:rPr>
              <a:t>Federation</a:t>
            </a:r>
            <a:endParaRPr lang="nl-BE" dirty="0">
              <a:solidFill>
                <a:srgbClr val="FFFF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6" y="5517232"/>
            <a:ext cx="2180876" cy="10894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092280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Friday 01.05.2015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18" y="188640"/>
            <a:ext cx="34750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55576" y="2132856"/>
            <a:ext cx="7408333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3600" dirty="0" smtClean="0"/>
              <a:t>Clubs =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3600" dirty="0" smtClean="0"/>
              <a:t>Focus on </a:t>
            </a:r>
            <a:r>
              <a:rPr lang="nl-BE" sz="3600" dirty="0" err="1" smtClean="0"/>
              <a:t>competition</a:t>
            </a:r>
            <a:endParaRPr lang="nl-BE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3600" dirty="0" smtClean="0"/>
              <a:t>Focus on </a:t>
            </a:r>
            <a:r>
              <a:rPr lang="nl-BE" sz="3600" dirty="0" err="1" smtClean="0"/>
              <a:t>youth</a:t>
            </a:r>
            <a:endParaRPr lang="nl-BE" sz="3600" dirty="0" smtClean="0"/>
          </a:p>
          <a:p>
            <a:pPr marL="0" indent="0">
              <a:buNone/>
            </a:pPr>
            <a:endParaRPr lang="nl-BE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3600" dirty="0" smtClean="0"/>
              <a:t>No interest in </a:t>
            </a:r>
            <a:r>
              <a:rPr lang="nl-BE" sz="3600" dirty="0" err="1" smtClean="0"/>
              <a:t>recreation</a:t>
            </a:r>
            <a:r>
              <a:rPr lang="nl-BE" sz="3600" dirty="0" smtClean="0"/>
              <a:t> </a:t>
            </a:r>
            <a:r>
              <a:rPr lang="nl-BE" sz="3600" dirty="0" err="1" smtClean="0"/>
              <a:t>for</a:t>
            </a:r>
            <a:r>
              <a:rPr lang="nl-BE" sz="3600" dirty="0" smtClean="0"/>
              <a:t> </a:t>
            </a:r>
            <a:r>
              <a:rPr lang="nl-BE" sz="3600" dirty="0" err="1" smtClean="0"/>
              <a:t>adults</a:t>
            </a:r>
            <a:endParaRPr lang="nl-BE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3600" dirty="0" smtClean="0"/>
              <a:t>No coaches </a:t>
            </a:r>
            <a:r>
              <a:rPr lang="nl-BE" sz="3600" dirty="0" err="1" smtClean="0"/>
              <a:t>for</a:t>
            </a:r>
            <a:r>
              <a:rPr lang="nl-BE" sz="3600" dirty="0" smtClean="0"/>
              <a:t> (adult) </a:t>
            </a:r>
            <a:r>
              <a:rPr lang="nl-BE" sz="3600" dirty="0" err="1" smtClean="0"/>
              <a:t>recreation</a:t>
            </a:r>
            <a:endParaRPr lang="nl-BE" sz="3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Most </a:t>
            </a:r>
            <a:r>
              <a:rPr lang="nl-BE" dirty="0" err="1" smtClean="0"/>
              <a:t>difficult</a:t>
            </a:r>
            <a:r>
              <a:rPr lang="nl-BE" dirty="0" smtClean="0"/>
              <a:t>:</a:t>
            </a:r>
            <a:br>
              <a:rPr lang="nl-BE" dirty="0" smtClean="0"/>
            </a:b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convince</a:t>
            </a:r>
            <a:r>
              <a:rPr lang="nl-BE" dirty="0" smtClean="0"/>
              <a:t> the clubs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46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536" y="2060848"/>
            <a:ext cx="8496944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Development of a </a:t>
            </a:r>
            <a:r>
              <a:rPr lang="nl-BE" dirty="0" err="1" smtClean="0"/>
              <a:t>recreation</a:t>
            </a:r>
            <a:r>
              <a:rPr lang="nl-BE" dirty="0" smtClean="0"/>
              <a:t> fund </a:t>
            </a:r>
            <a:r>
              <a:rPr lang="nl-BE" dirty="0" err="1" smtClean="0"/>
              <a:t>for</a:t>
            </a:r>
            <a:r>
              <a:rPr lang="nl-BE" dirty="0" smtClean="0"/>
              <a:t> the clubs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 err="1" smtClean="0"/>
              <a:t>Recreation</a:t>
            </a:r>
            <a:r>
              <a:rPr lang="nl-BE" dirty="0" smtClean="0"/>
              <a:t> program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adults</a:t>
            </a:r>
            <a:r>
              <a:rPr lang="nl-BE" dirty="0" smtClean="0"/>
              <a:t> = points = money </a:t>
            </a:r>
            <a:r>
              <a:rPr lang="nl-BE" dirty="0" err="1" smtClean="0"/>
              <a:t>for</a:t>
            </a:r>
            <a:r>
              <a:rPr lang="nl-BE" dirty="0" smtClean="0"/>
              <a:t> the club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 err="1" smtClean="0"/>
              <a:t>Quality</a:t>
            </a:r>
            <a:r>
              <a:rPr lang="nl-BE" dirty="0" smtClean="0"/>
              <a:t> in coaching = extra points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 smtClean="0"/>
              <a:t>Special </a:t>
            </a:r>
            <a:r>
              <a:rPr lang="nl-BE" dirty="0" err="1" smtClean="0"/>
              <a:t>accommodation</a:t>
            </a:r>
            <a:r>
              <a:rPr lang="nl-BE" dirty="0" smtClean="0"/>
              <a:t> = extra points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 smtClean="0"/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Information </a:t>
            </a:r>
            <a:r>
              <a:rPr lang="nl-BE" dirty="0" err="1" smtClean="0"/>
              <a:t>sessions</a:t>
            </a:r>
            <a:r>
              <a:rPr lang="nl-BE" dirty="0" smtClean="0"/>
              <a:t>  </a:t>
            </a:r>
            <a:r>
              <a:rPr lang="nl-BE" dirty="0" err="1" smtClean="0"/>
              <a:t>for</a:t>
            </a:r>
            <a:r>
              <a:rPr lang="nl-BE" dirty="0" smtClean="0"/>
              <a:t> clubs </a:t>
            </a:r>
            <a:r>
              <a:rPr lang="nl-BE" dirty="0" err="1" smtClean="0"/>
              <a:t>to</a:t>
            </a:r>
            <a:r>
              <a:rPr lang="nl-BE" dirty="0" smtClean="0"/>
              <a:t> share “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practices</a:t>
            </a:r>
            <a:r>
              <a:rPr lang="nl-BE" dirty="0" smtClean="0"/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Club </a:t>
            </a:r>
            <a:r>
              <a:rPr lang="nl-BE" dirty="0" err="1" smtClean="0"/>
              <a:t>visits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raise</a:t>
            </a:r>
            <a:r>
              <a:rPr lang="nl-BE" dirty="0" smtClean="0"/>
              <a:t> the awareness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recreation</a:t>
            </a: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Sensibilisation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57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 smtClean="0"/>
              <a:t>The </a:t>
            </a:r>
            <a:r>
              <a:rPr lang="nl-BE" sz="2800" dirty="0" err="1"/>
              <a:t>f</a:t>
            </a:r>
            <a:r>
              <a:rPr lang="nl-BE" sz="2800" dirty="0" err="1" smtClean="0"/>
              <a:t>ederation</a:t>
            </a:r>
            <a:r>
              <a:rPr lang="nl-BE" sz="28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800" dirty="0" smtClean="0"/>
              <a:t>looks </a:t>
            </a:r>
            <a:r>
              <a:rPr lang="nl-BE" sz="2800" dirty="0" err="1" smtClean="0"/>
              <a:t>for</a:t>
            </a:r>
            <a:r>
              <a:rPr lang="nl-BE" sz="2800" dirty="0" smtClean="0"/>
              <a:t> “entertrainers” </a:t>
            </a:r>
            <a:br>
              <a:rPr lang="nl-BE" sz="2800" dirty="0" smtClean="0"/>
            </a:br>
            <a:r>
              <a:rPr lang="nl-BE" sz="2800" dirty="0" smtClean="0"/>
              <a:t>(</a:t>
            </a:r>
            <a:r>
              <a:rPr lang="nl-BE" sz="2800" dirty="0" err="1" smtClean="0"/>
              <a:t>universities</a:t>
            </a:r>
            <a:r>
              <a:rPr lang="nl-BE" sz="2800" dirty="0" smtClean="0"/>
              <a:t> </a:t>
            </a:r>
            <a:r>
              <a:rPr lang="nl-BE" sz="2800" dirty="0" err="1" smtClean="0"/>
              <a:t>and</a:t>
            </a:r>
            <a:r>
              <a:rPr lang="nl-BE" sz="2800" dirty="0" smtClean="0"/>
              <a:t> high schools </a:t>
            </a:r>
            <a:r>
              <a:rPr lang="nl-BE" sz="2800" dirty="0" err="1" smtClean="0"/>
              <a:t>for</a:t>
            </a:r>
            <a:r>
              <a:rPr lang="nl-BE" sz="2800" dirty="0" smtClean="0"/>
              <a:t> </a:t>
            </a:r>
            <a:r>
              <a:rPr lang="nl-BE" sz="2800" dirty="0" err="1" smtClean="0"/>
              <a:t>physical</a:t>
            </a:r>
            <a:r>
              <a:rPr lang="nl-BE" sz="2800" dirty="0" smtClean="0"/>
              <a:t> </a:t>
            </a:r>
            <a:r>
              <a:rPr lang="nl-BE" sz="2800" dirty="0" err="1" smtClean="0"/>
              <a:t>education</a:t>
            </a:r>
            <a:r>
              <a:rPr lang="nl-BE" sz="2800" dirty="0" smtClean="0"/>
              <a:t>)</a:t>
            </a:r>
            <a:endParaRPr lang="nl-BE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2800" dirty="0" err="1" smtClean="0"/>
              <a:t>pays</a:t>
            </a:r>
            <a:r>
              <a:rPr lang="nl-BE" sz="2800" dirty="0" smtClean="0"/>
              <a:t> the entertrainers (</a:t>
            </a:r>
            <a:r>
              <a:rPr lang="nl-BE" sz="2800" dirty="0" err="1" smtClean="0"/>
              <a:t>during</a:t>
            </a:r>
            <a:r>
              <a:rPr lang="nl-BE" sz="2800" dirty="0" smtClean="0"/>
              <a:t> the pilotprogram)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800" dirty="0"/>
              <a:t>h</a:t>
            </a:r>
            <a:r>
              <a:rPr lang="nl-BE" sz="2800" dirty="0" smtClean="0"/>
              <a:t>as </a:t>
            </a:r>
            <a:r>
              <a:rPr lang="nl-BE" sz="2800" dirty="0" err="1" smtClean="0"/>
              <a:t>an</a:t>
            </a:r>
            <a:r>
              <a:rPr lang="nl-BE" sz="2800" dirty="0" smtClean="0"/>
              <a:t> </a:t>
            </a:r>
            <a:r>
              <a:rPr lang="nl-BE" sz="2800" dirty="0" err="1" smtClean="0"/>
              <a:t>educational</a:t>
            </a:r>
            <a:r>
              <a:rPr lang="nl-BE" sz="2800" dirty="0" smtClean="0"/>
              <a:t> program </a:t>
            </a:r>
            <a:r>
              <a:rPr lang="nl-BE" sz="2800" dirty="0" err="1" smtClean="0"/>
              <a:t>for</a:t>
            </a:r>
            <a:r>
              <a:rPr lang="nl-BE" sz="2800" dirty="0" smtClean="0"/>
              <a:t> the entertrainers (</a:t>
            </a:r>
            <a:r>
              <a:rPr lang="nl-BE" sz="2800" dirty="0" err="1" smtClean="0"/>
              <a:t>modular</a:t>
            </a:r>
            <a:r>
              <a:rPr lang="nl-BE" sz="2800" dirty="0" smtClean="0"/>
              <a:t>)</a:t>
            </a:r>
            <a:endParaRPr lang="nl-BE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2800" dirty="0"/>
              <a:t>o</a:t>
            </a:r>
            <a:r>
              <a:rPr lang="nl-BE" sz="2800" dirty="0" smtClean="0"/>
              <a:t>ffers the </a:t>
            </a:r>
            <a:r>
              <a:rPr lang="nl-BE" sz="2800" dirty="0" err="1" smtClean="0"/>
              <a:t>promotional</a:t>
            </a:r>
            <a:r>
              <a:rPr lang="nl-BE" sz="2800" dirty="0" smtClean="0"/>
              <a:t> </a:t>
            </a:r>
            <a:r>
              <a:rPr lang="nl-BE" sz="2800" dirty="0" err="1" smtClean="0"/>
              <a:t>materials</a:t>
            </a:r>
            <a:r>
              <a:rPr lang="nl-BE" sz="2800" dirty="0" smtClean="0"/>
              <a:t> (flyers, posters)</a:t>
            </a:r>
            <a:endParaRPr lang="nl-BE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2800" dirty="0" err="1"/>
              <a:t>p</a:t>
            </a:r>
            <a:r>
              <a:rPr lang="nl-BE" sz="2800" dirty="0" err="1" smtClean="0"/>
              <a:t>rovides</a:t>
            </a:r>
            <a:r>
              <a:rPr lang="nl-BE" sz="2800" dirty="0" smtClean="0"/>
              <a:t> the </a:t>
            </a:r>
            <a:r>
              <a:rPr lang="nl-BE" sz="2800" dirty="0" err="1" smtClean="0"/>
              <a:t>exercises</a:t>
            </a:r>
            <a:r>
              <a:rPr lang="nl-BE" sz="2800" dirty="0" smtClean="0"/>
              <a:t> per module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Support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99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b="1" dirty="0" smtClean="0"/>
              <a:t>Yes, succes is </a:t>
            </a:r>
            <a:r>
              <a:rPr lang="nl-BE" sz="2800" b="1" dirty="0" err="1" smtClean="0"/>
              <a:t>possible</a:t>
            </a:r>
            <a:r>
              <a:rPr lang="nl-BE" sz="2800" b="1" dirty="0" smtClean="0"/>
              <a:t> !</a:t>
            </a:r>
          </a:p>
          <a:p>
            <a:pPr marL="0" indent="0">
              <a:buNone/>
            </a:pP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>BUD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Intensive promotion (mailing, website, </a:t>
            </a:r>
            <a:r>
              <a:rPr lang="nl-BE" dirty="0" err="1" smtClean="0"/>
              <a:t>facebook</a:t>
            </a:r>
            <a:r>
              <a:rPr lang="nl-BE" dirty="0" smtClean="0"/>
              <a:t>, …)</a:t>
            </a:r>
            <a:br>
              <a:rPr lang="nl-BE" dirty="0" smtClean="0"/>
            </a:b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together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partners  </a:t>
            </a:r>
            <a:r>
              <a:rPr lang="nl-BE" dirty="0" err="1" smtClean="0"/>
              <a:t>and</a:t>
            </a:r>
            <a:r>
              <a:rPr lang="nl-BE" dirty="0" smtClean="0"/>
              <a:t> doctors, </a:t>
            </a:r>
            <a:r>
              <a:rPr lang="nl-BE" dirty="0" err="1" smtClean="0"/>
              <a:t>fysiotherapists</a:t>
            </a:r>
            <a:r>
              <a:rPr lang="nl-BE" dirty="0" smtClean="0"/>
              <a:t>, … </a:t>
            </a:r>
            <a:r>
              <a:rPr lang="nl-BE" dirty="0" err="1" smtClean="0"/>
              <a:t>who</a:t>
            </a:r>
            <a:r>
              <a:rPr lang="nl-BE" dirty="0" smtClean="0"/>
              <a:t> </a:t>
            </a:r>
            <a:r>
              <a:rPr lang="nl-BE" dirty="0" err="1" smtClean="0"/>
              <a:t>promote</a:t>
            </a:r>
            <a:r>
              <a:rPr lang="nl-BE" dirty="0" smtClean="0"/>
              <a:t> the program</a:t>
            </a:r>
            <a:br>
              <a:rPr lang="nl-BE" dirty="0" smtClean="0"/>
            </a:b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Intensive follow-up of the </a:t>
            </a:r>
            <a:r>
              <a:rPr lang="nl-BE" dirty="0" err="1" smtClean="0"/>
              <a:t>participants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b="1" dirty="0" smtClean="0">
                <a:sym typeface="Wingdings" panose="05000000000000000000" pitchFamily="2" charset="2"/>
              </a:rPr>
              <a:t>An </a:t>
            </a:r>
            <a:r>
              <a:rPr lang="nl-BE" b="1" dirty="0" err="1" smtClean="0">
                <a:sym typeface="Wingdings" panose="05000000000000000000" pitchFamily="2" charset="2"/>
              </a:rPr>
              <a:t>enthusiastic</a:t>
            </a:r>
            <a:r>
              <a:rPr lang="nl-BE" b="1" dirty="0" smtClean="0">
                <a:sym typeface="Wingdings" panose="05000000000000000000" pitchFamily="2" charset="2"/>
              </a:rPr>
              <a:t> organisator in de club is </a:t>
            </a:r>
            <a:r>
              <a:rPr lang="nl-BE" b="1" dirty="0" err="1" smtClean="0">
                <a:sym typeface="Wingdings" panose="05000000000000000000" pitchFamily="2" charset="2"/>
              </a:rPr>
              <a:t>essential</a:t>
            </a:r>
            <a:r>
              <a:rPr lang="nl-BE" b="1" dirty="0" smtClean="0">
                <a:sym typeface="Wingdings" panose="05000000000000000000" pitchFamily="2" charset="2"/>
              </a:rPr>
              <a:t> ! 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Succes?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4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54" y="188640"/>
            <a:ext cx="2808312" cy="42124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10" y="4081226"/>
            <a:ext cx="4702377" cy="247671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66" y="188640"/>
            <a:ext cx="3298221" cy="373393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7" y="188640"/>
            <a:ext cx="2723727" cy="37339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7" y="3893986"/>
            <a:ext cx="4148431" cy="26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4769960"/>
            <a:ext cx="755576" cy="2862322"/>
          </a:xfrm>
          <a:prstGeom prst="rect">
            <a:avLst/>
          </a:prstGeom>
          <a:solidFill>
            <a:schemeClr val="accent6">
              <a:lumMod val="75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8381" r="-20354" b="932"/>
          <a:stretch/>
        </p:blipFill>
        <p:spPr>
          <a:xfrm>
            <a:off x="5436096" y="1602000"/>
            <a:ext cx="4572000" cy="5256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b="39116"/>
          <a:stretch/>
        </p:blipFill>
        <p:spPr>
          <a:xfrm>
            <a:off x="3923928" y="0"/>
            <a:ext cx="5345196" cy="21328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8" b="212"/>
          <a:stretch/>
        </p:blipFill>
        <p:spPr>
          <a:xfrm>
            <a:off x="-35396" y="-139572"/>
            <a:ext cx="4283968" cy="2412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1"/>
          <a:stretch/>
        </p:blipFill>
        <p:spPr>
          <a:xfrm>
            <a:off x="-92041" y="2132856"/>
            <a:ext cx="5528137" cy="28083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3521" r="-12264" b="28870"/>
          <a:stretch/>
        </p:blipFill>
        <p:spPr>
          <a:xfrm>
            <a:off x="683568" y="4769960"/>
            <a:ext cx="5496817" cy="20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771800" y="2492896"/>
            <a:ext cx="6192689" cy="36724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i="1" dirty="0" smtClean="0"/>
              <a:t>Your </a:t>
            </a:r>
            <a:r>
              <a:rPr lang="en-US" sz="3200" i="1" dirty="0"/>
              <a:t>goal is achieved if the participants </a:t>
            </a:r>
            <a:r>
              <a:rPr lang="en-US" sz="3200" i="1" dirty="0" smtClean="0"/>
              <a:t>have </a:t>
            </a:r>
            <a:r>
              <a:rPr lang="en-US" sz="3200" i="1" dirty="0"/>
              <a:t>a good feeling </a:t>
            </a:r>
            <a:r>
              <a:rPr lang="en-US" sz="3200" i="1" dirty="0" smtClean="0"/>
              <a:t>after the session</a:t>
            </a:r>
            <a:r>
              <a:rPr lang="nl-BE" sz="3200" i="1" dirty="0" smtClean="0"/>
              <a:t>.</a:t>
            </a:r>
          </a:p>
          <a:p>
            <a:pPr marL="0" indent="0" algn="ctr">
              <a:buNone/>
            </a:pPr>
            <a:endParaRPr lang="nl-BE" sz="3200" i="1" dirty="0"/>
          </a:p>
          <a:p>
            <a:pPr marL="0" indent="0" algn="ctr">
              <a:buNone/>
            </a:pPr>
            <a:r>
              <a:rPr lang="en-US" sz="3200" i="1" dirty="0" smtClean="0"/>
              <a:t>Everyone </a:t>
            </a:r>
            <a:r>
              <a:rPr lang="en-US" sz="3200" i="1" dirty="0"/>
              <a:t>can participate </a:t>
            </a:r>
            <a:r>
              <a:rPr lang="en-US" sz="3200" i="1" dirty="0" smtClean="0"/>
              <a:t>at his own </a:t>
            </a:r>
            <a:r>
              <a:rPr lang="en-US" sz="3200" i="1" dirty="0"/>
              <a:t>rhythm, according </a:t>
            </a:r>
            <a:r>
              <a:rPr lang="en-US" sz="3200" i="1" dirty="0" smtClean="0"/>
              <a:t>to his own needs</a:t>
            </a:r>
            <a:r>
              <a:rPr lang="en-US" sz="3200" i="1" dirty="0"/>
              <a:t>, when it fits.</a:t>
            </a:r>
            <a:endParaRPr lang="nl-BE" sz="32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2914641" cy="4437112"/>
          </a:xfrm>
          <a:prstGeom prst="rect">
            <a:avLst/>
          </a:prstGeom>
        </p:spPr>
      </p:pic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remember</a:t>
            </a:r>
            <a:r>
              <a:rPr lang="nl-BE" dirty="0" smtClean="0"/>
              <a:t>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47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r>
              <a:rPr lang="nl-BE" dirty="0" smtClean="0"/>
              <a:t> ?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708920"/>
            <a:ext cx="2857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3852" y="2924944"/>
            <a:ext cx="8208912" cy="1113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000" b="1" dirty="0" err="1" smtClean="0"/>
              <a:t>Competition</a:t>
            </a:r>
            <a:r>
              <a:rPr lang="nl-BE" sz="4000" b="1" dirty="0" smtClean="0"/>
              <a:t> </a:t>
            </a:r>
            <a:r>
              <a:rPr lang="nl-BE" sz="4000" b="1" dirty="0" err="1" smtClean="0"/>
              <a:t>and</a:t>
            </a:r>
            <a:r>
              <a:rPr lang="nl-BE" sz="4000" b="1" dirty="0" smtClean="0"/>
              <a:t> </a:t>
            </a:r>
            <a:r>
              <a:rPr lang="nl-BE" sz="4000" b="1" dirty="0" err="1" smtClean="0"/>
              <a:t>recreation</a:t>
            </a:r>
            <a:endParaRPr lang="nl-BE" sz="4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4362792"/>
            <a:ext cx="6380537" cy="16714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8" y="188640"/>
            <a:ext cx="3888432" cy="235052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444208" y="76470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73E87"/>
                </a:solidFill>
              </a:rPr>
              <a:t>87 clubs</a:t>
            </a:r>
            <a:endParaRPr lang="nl-BE" sz="4000" b="1" dirty="0">
              <a:solidFill>
                <a:srgbClr val="073E87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6064" y="484456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73E87"/>
                </a:solidFill>
              </a:rPr>
              <a:t>5 y – 99 y</a:t>
            </a:r>
            <a:endParaRPr lang="nl-BE" sz="4000" b="1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“Masters” in </a:t>
            </a:r>
            <a:r>
              <a:rPr lang="nl-BE" b="1" dirty="0" err="1" smtClean="0"/>
              <a:t>competition</a:t>
            </a:r>
            <a:endParaRPr lang="nl-BE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7849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al 1"/>
          <p:cNvSpPr/>
          <p:nvPr/>
        </p:nvSpPr>
        <p:spPr>
          <a:xfrm>
            <a:off x="6732240" y="2852936"/>
            <a:ext cx="1584176" cy="18002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5436096" y="5088483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FF0000"/>
                </a:solidFill>
              </a:rPr>
              <a:t>1</a:t>
            </a:r>
            <a:r>
              <a:rPr lang="nl-BE" sz="4000" b="1" dirty="0" smtClean="0">
                <a:solidFill>
                  <a:srgbClr val="FF0000"/>
                </a:solidFill>
              </a:rPr>
              <a:t>6 %</a:t>
            </a:r>
            <a:endParaRPr lang="nl-B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pPr algn="r"/>
            <a:r>
              <a:rPr lang="nl-BE" b="1" dirty="0" smtClean="0"/>
              <a:t>Active masters</a:t>
            </a:r>
            <a:br>
              <a:rPr lang="nl-BE" b="1" dirty="0" smtClean="0"/>
            </a:br>
            <a:r>
              <a:rPr lang="nl-BE" dirty="0" err="1" smtClean="0"/>
              <a:t>competition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recreation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3100" dirty="0" smtClean="0"/>
              <a:t>(4026)                             (5838)             </a:t>
            </a:r>
            <a:endParaRPr lang="nl-BE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96" y="2393974"/>
            <a:ext cx="5443289" cy="3470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243538" y="3354378"/>
            <a:ext cx="37523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°</a:t>
            </a:r>
            <a:r>
              <a:rPr lang="nl-BE" sz="2000" b="1" dirty="0"/>
              <a:t>1935 </a:t>
            </a:r>
            <a:r>
              <a:rPr lang="nl-BE" sz="2000" b="1" dirty="0" smtClean="0"/>
              <a:t>or </a:t>
            </a:r>
            <a:r>
              <a:rPr lang="nl-BE" sz="2000" b="1" dirty="0" err="1" smtClean="0"/>
              <a:t>earlier</a:t>
            </a:r>
            <a:r>
              <a:rPr lang="nl-BE" sz="2000" b="1" dirty="0"/>
              <a:t>	</a:t>
            </a:r>
            <a:r>
              <a:rPr lang="nl-BE" sz="2000" b="1" dirty="0">
                <a:solidFill>
                  <a:srgbClr val="FF0000"/>
                </a:solidFill>
              </a:rPr>
              <a:t>80+</a:t>
            </a:r>
            <a:r>
              <a:rPr lang="nl-BE" sz="2000" b="1" dirty="0"/>
              <a:t>	30</a:t>
            </a:r>
          </a:p>
          <a:p>
            <a:r>
              <a:rPr lang="nl-BE" sz="2000" b="1" dirty="0"/>
              <a:t>1945-1936	</a:t>
            </a:r>
            <a:r>
              <a:rPr lang="nl-BE" sz="2000" b="1" dirty="0">
                <a:solidFill>
                  <a:srgbClr val="FF0000"/>
                </a:solidFill>
              </a:rPr>
              <a:t>70-79</a:t>
            </a:r>
            <a:r>
              <a:rPr lang="nl-BE" sz="2000" b="1" dirty="0"/>
              <a:t>	195</a:t>
            </a:r>
          </a:p>
          <a:p>
            <a:r>
              <a:rPr lang="nl-BE" sz="2000" b="1" dirty="0"/>
              <a:t>1955-1946	</a:t>
            </a:r>
            <a:r>
              <a:rPr lang="nl-BE" sz="2000" b="1" dirty="0">
                <a:solidFill>
                  <a:srgbClr val="FF0000"/>
                </a:solidFill>
              </a:rPr>
              <a:t>60-69</a:t>
            </a:r>
            <a:r>
              <a:rPr lang="nl-BE" sz="2000" b="1" dirty="0"/>
              <a:t>	1123</a:t>
            </a:r>
          </a:p>
          <a:p>
            <a:r>
              <a:rPr lang="nl-BE" sz="2000" b="1" dirty="0"/>
              <a:t>1965-1956	</a:t>
            </a:r>
            <a:r>
              <a:rPr lang="nl-BE" sz="2000" b="1" dirty="0">
                <a:solidFill>
                  <a:srgbClr val="FF0000"/>
                </a:solidFill>
              </a:rPr>
              <a:t>50-59</a:t>
            </a:r>
            <a:r>
              <a:rPr lang="nl-BE" sz="2000" b="1" dirty="0"/>
              <a:t>	3387</a:t>
            </a:r>
          </a:p>
          <a:p>
            <a:r>
              <a:rPr lang="nl-BE" dirty="0"/>
              <a:t>1975-1966	40-49	3860</a:t>
            </a:r>
          </a:p>
          <a:p>
            <a:r>
              <a:rPr lang="nl-BE" dirty="0"/>
              <a:t>1985-1976	35-39	1270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8" y="1555645"/>
            <a:ext cx="2784794" cy="16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pPr algn="r"/>
            <a:r>
              <a:rPr lang="nl-BE" dirty="0" err="1" smtClean="0"/>
              <a:t>Competition</a:t>
            </a:r>
            <a:r>
              <a:rPr lang="nl-BE" dirty="0" smtClean="0"/>
              <a:t> vs. </a:t>
            </a:r>
            <a:r>
              <a:rPr lang="nl-BE" dirty="0" err="1" smtClean="0"/>
              <a:t>recreation</a:t>
            </a:r>
            <a:endParaRPr lang="nl-BE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573686"/>
              </p:ext>
            </p:extLst>
          </p:nvPr>
        </p:nvGraphicFramePr>
        <p:xfrm>
          <a:off x="323528" y="2060848"/>
          <a:ext cx="5256583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65303"/>
              </p:ext>
            </p:extLst>
          </p:nvPr>
        </p:nvGraphicFramePr>
        <p:xfrm>
          <a:off x="4932040" y="2852937"/>
          <a:ext cx="3888432" cy="111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267"/>
                <a:gridCol w="2135898"/>
                <a:gridCol w="876267"/>
              </a:tblGrid>
              <a:tr h="527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u="none" strike="noStrike" dirty="0" smtClean="0">
                          <a:effectLst/>
                        </a:rPr>
                        <a:t>4026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nl-BE" sz="18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nl-BE" sz="1800" u="none" strike="noStrike" dirty="0" err="1" smtClean="0">
                          <a:effectLst/>
                        </a:rPr>
                        <a:t>competition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u="none" strike="noStrike" dirty="0">
                          <a:effectLst/>
                        </a:rPr>
                        <a:t>41%</a:t>
                      </a:r>
                      <a:endParaRPr lang="nl-B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262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u="none" strike="noStrike">
                          <a:effectLst/>
                        </a:rPr>
                        <a:t>5838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nl-BE" sz="18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nl-BE" sz="1800" u="none" strike="noStrike" dirty="0" err="1" smtClean="0">
                          <a:effectLst/>
                        </a:rPr>
                        <a:t>recreation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u="none" strike="noStrike" dirty="0">
                          <a:effectLst/>
                        </a:rPr>
                        <a:t>59%</a:t>
                      </a:r>
                      <a:endParaRPr lang="nl-B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37112"/>
            <a:ext cx="2386765" cy="13321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4" y="1484784"/>
            <a:ext cx="2362780" cy="15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3700462" cy="91979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Recreative</a:t>
            </a:r>
            <a:r>
              <a:rPr lang="nl-BE" dirty="0" smtClean="0"/>
              <a:t> program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467544" y="2636912"/>
            <a:ext cx="8676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rgbClr val="073E87"/>
                </a:solidFill>
              </a:rPr>
              <a:t>Start in 2001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rgbClr val="073E87"/>
                </a:solidFill>
              </a:rPr>
              <a:t>10 week – jogprogram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nl-BE" sz="2800" dirty="0" err="1" smtClean="0">
                <a:solidFill>
                  <a:srgbClr val="073E87"/>
                </a:solidFill>
              </a:rPr>
              <a:t>From</a:t>
            </a:r>
            <a:r>
              <a:rPr lang="nl-BE" sz="2800" dirty="0" smtClean="0">
                <a:solidFill>
                  <a:srgbClr val="073E87"/>
                </a:solidFill>
              </a:rPr>
              <a:t> 0 </a:t>
            </a:r>
            <a:r>
              <a:rPr lang="nl-BE" sz="2800" dirty="0" err="1" smtClean="0">
                <a:solidFill>
                  <a:srgbClr val="073E87"/>
                </a:solidFill>
              </a:rPr>
              <a:t>till</a:t>
            </a:r>
            <a:r>
              <a:rPr lang="nl-BE" sz="2800" dirty="0" smtClean="0">
                <a:solidFill>
                  <a:srgbClr val="073E87"/>
                </a:solidFill>
              </a:rPr>
              <a:t> 5km running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rgbClr val="073E87"/>
                </a:solidFill>
              </a:rPr>
              <a:t>Peak moment in 2006-2007 : 15.000 </a:t>
            </a:r>
            <a:r>
              <a:rPr lang="nl-BE" sz="2800" dirty="0" err="1" smtClean="0">
                <a:solidFill>
                  <a:srgbClr val="073E87"/>
                </a:solidFill>
              </a:rPr>
              <a:t>participants</a:t>
            </a:r>
            <a:r>
              <a:rPr lang="nl-BE" sz="2800" dirty="0" smtClean="0">
                <a:solidFill>
                  <a:srgbClr val="073E87"/>
                </a:solidFill>
              </a:rPr>
              <a:t>/</a:t>
            </a:r>
            <a:r>
              <a:rPr lang="nl-BE" sz="2800" dirty="0" err="1" smtClean="0">
                <a:solidFill>
                  <a:srgbClr val="073E87"/>
                </a:solidFill>
              </a:rPr>
              <a:t>year</a:t>
            </a:r>
            <a:endParaRPr lang="nl-BE" sz="2800" dirty="0">
              <a:solidFill>
                <a:srgbClr val="073E87"/>
              </a:solidFill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rgbClr val="073E87"/>
                </a:solidFill>
              </a:rPr>
              <a:t>Too small </a:t>
            </a:r>
            <a:r>
              <a:rPr lang="nl-BE" sz="2800" dirty="0" err="1" smtClean="0">
                <a:solidFill>
                  <a:srgbClr val="073E87"/>
                </a:solidFill>
              </a:rPr>
              <a:t>number</a:t>
            </a:r>
            <a:r>
              <a:rPr lang="nl-BE" sz="2800" dirty="0" smtClean="0">
                <a:solidFill>
                  <a:srgbClr val="073E87"/>
                </a:solidFill>
              </a:rPr>
              <a:t> of </a:t>
            </a:r>
            <a:r>
              <a:rPr lang="nl-BE" sz="2800" dirty="0" err="1" smtClean="0">
                <a:solidFill>
                  <a:srgbClr val="073E87"/>
                </a:solidFill>
              </a:rPr>
              <a:t>affiliation</a:t>
            </a:r>
            <a:r>
              <a:rPr lang="nl-BE" sz="2800" dirty="0" smtClean="0">
                <a:solidFill>
                  <a:srgbClr val="073E87"/>
                </a:solidFill>
              </a:rPr>
              <a:t> in the club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nl-BE" sz="2800" dirty="0">
              <a:solidFill>
                <a:srgbClr val="073E87"/>
              </a:solidFill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rgbClr val="073E87"/>
                </a:solidFill>
              </a:rPr>
              <a:t>Time </a:t>
            </a:r>
            <a:r>
              <a:rPr lang="nl-BE" sz="2800" dirty="0" err="1" smtClean="0">
                <a:solidFill>
                  <a:srgbClr val="073E87"/>
                </a:solidFill>
              </a:rPr>
              <a:t>for</a:t>
            </a:r>
            <a:r>
              <a:rPr lang="nl-BE" sz="2800" dirty="0" smtClean="0">
                <a:solidFill>
                  <a:srgbClr val="073E87"/>
                </a:solidFill>
              </a:rPr>
              <a:t> changement!</a:t>
            </a:r>
            <a:endParaRPr lang="nl-BE" sz="28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1916832"/>
            <a:ext cx="8892480" cy="45365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 err="1" smtClean="0"/>
              <a:t>Recreative</a:t>
            </a:r>
            <a:r>
              <a:rPr lang="nl-BE" sz="3200" dirty="0" smtClean="0"/>
              <a:t> </a:t>
            </a:r>
            <a:r>
              <a:rPr lang="nl-BE" sz="3200" u="sng" dirty="0" smtClean="0"/>
              <a:t>full </a:t>
            </a:r>
            <a:r>
              <a:rPr lang="nl-BE" sz="3200" u="sng" dirty="0" err="1" smtClean="0"/>
              <a:t>year</a:t>
            </a:r>
            <a:r>
              <a:rPr lang="nl-BE" sz="3200" dirty="0" smtClean="0"/>
              <a:t>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 smtClean="0"/>
              <a:t>More members in the </a:t>
            </a:r>
            <a:r>
              <a:rPr lang="nl-BE" sz="3200" dirty="0" err="1" smtClean="0"/>
              <a:t>federation</a:t>
            </a:r>
            <a:r>
              <a:rPr lang="nl-BE" sz="3200" dirty="0" smtClean="0"/>
              <a:t/>
            </a:r>
            <a:br>
              <a:rPr lang="nl-BE" sz="3200" dirty="0" smtClean="0"/>
            </a:br>
            <a:r>
              <a:rPr lang="nl-BE" sz="3200" dirty="0" smtClean="0"/>
              <a:t>       Athletics as </a:t>
            </a:r>
            <a:r>
              <a:rPr lang="nl-BE" sz="3200" dirty="0" err="1" smtClean="0"/>
              <a:t>familysport</a:t>
            </a:r>
            <a:endParaRPr lang="nl-BE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 err="1" smtClean="0"/>
              <a:t>Create</a:t>
            </a:r>
            <a:r>
              <a:rPr lang="nl-BE" sz="3200" dirty="0" smtClean="0"/>
              <a:t> en </a:t>
            </a:r>
            <a:r>
              <a:rPr lang="nl-BE" sz="3200" dirty="0" err="1" smtClean="0"/>
              <a:t>accessible</a:t>
            </a:r>
            <a:r>
              <a:rPr lang="nl-BE" sz="3200" dirty="0" smtClean="0"/>
              <a:t> program </a:t>
            </a:r>
            <a:r>
              <a:rPr lang="nl-BE" sz="3200" dirty="0" err="1" smtClean="0"/>
              <a:t>for</a:t>
            </a:r>
            <a:r>
              <a:rPr lang="nl-BE" sz="3200" dirty="0" smtClean="0"/>
              <a:t> </a:t>
            </a:r>
            <a:r>
              <a:rPr lang="nl-BE" sz="3200" dirty="0" err="1" smtClean="0"/>
              <a:t>adults</a:t>
            </a:r>
            <a:endParaRPr lang="nl-BE" sz="3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000" dirty="0" err="1" smtClean="0"/>
              <a:t>Cheap</a:t>
            </a:r>
            <a:endParaRPr lang="nl-BE" sz="3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000" dirty="0" smtClean="0"/>
              <a:t>No or </a:t>
            </a:r>
            <a:r>
              <a:rPr lang="nl-BE" sz="3000" dirty="0" err="1" smtClean="0"/>
              <a:t>little</a:t>
            </a:r>
            <a:r>
              <a:rPr lang="nl-BE" sz="3000" dirty="0" smtClean="0"/>
              <a:t> </a:t>
            </a:r>
            <a:r>
              <a:rPr lang="nl-BE" sz="3000" dirty="0" err="1" smtClean="0"/>
              <a:t>sports</a:t>
            </a:r>
            <a:r>
              <a:rPr lang="nl-BE" sz="3000" dirty="0" smtClean="0"/>
              <a:t> </a:t>
            </a:r>
            <a:r>
              <a:rPr lang="nl-BE" sz="3000" dirty="0" err="1" smtClean="0"/>
              <a:t>experience</a:t>
            </a:r>
            <a:endParaRPr lang="nl-BE" sz="3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000" dirty="0" err="1" smtClean="0"/>
              <a:t>Variation</a:t>
            </a:r>
            <a:r>
              <a:rPr lang="nl-BE" sz="30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000" dirty="0" smtClean="0"/>
              <a:t>Modular </a:t>
            </a:r>
            <a:r>
              <a:rPr lang="nl-BE" sz="3000" dirty="0" err="1" smtClean="0"/>
              <a:t>organisation</a:t>
            </a:r>
            <a:r>
              <a:rPr lang="nl-BE" sz="3000" dirty="0" smtClean="0"/>
              <a:t> form </a:t>
            </a:r>
            <a:r>
              <a:rPr lang="nl-BE" sz="2400" dirty="0" smtClean="0"/>
              <a:t>(</a:t>
            </a:r>
            <a:r>
              <a:rPr lang="nl-BE" sz="2400" dirty="0" err="1" smtClean="0"/>
              <a:t>about</a:t>
            </a:r>
            <a:r>
              <a:rPr lang="nl-BE" sz="2400" dirty="0" smtClean="0"/>
              <a:t> 10 weeks/module)</a:t>
            </a:r>
            <a:endParaRPr lang="nl-B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Goal </a:t>
            </a:r>
            <a:r>
              <a:rPr lang="nl-BE" b="1" dirty="0" err="1" smtClean="0"/>
              <a:t>for</a:t>
            </a:r>
            <a:r>
              <a:rPr lang="nl-BE" b="1" dirty="0" smtClean="0"/>
              <a:t> the new program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41662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644" y="1922822"/>
            <a:ext cx="4896544" cy="39544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err="1" smtClean="0"/>
              <a:t>Recreative</a:t>
            </a:r>
            <a:r>
              <a:rPr lang="en-US" sz="3200" dirty="0" smtClean="0"/>
              <a:t> program for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Adults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Seniors (55+)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No sports experience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Possible in combination with Start to Run program</a:t>
            </a:r>
            <a:endParaRPr lang="nl-B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FitFree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16" y="260649"/>
            <a:ext cx="3227534" cy="124058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21651"/>
          <a:stretch/>
        </p:blipFill>
        <p:spPr>
          <a:xfrm>
            <a:off x="5436096" y="2204864"/>
            <a:ext cx="3515490" cy="23808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74" y="764704"/>
            <a:ext cx="18113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680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General movement skills: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stabilisation</a:t>
            </a:r>
            <a:r>
              <a:rPr lang="en-US" dirty="0" smtClean="0"/>
              <a:t>, agility, balance, </a:t>
            </a:r>
            <a:r>
              <a:rPr lang="en-US" dirty="0" err="1" smtClean="0"/>
              <a:t>coördination</a:t>
            </a:r>
            <a:r>
              <a:rPr lang="en-US" dirty="0" smtClean="0"/>
              <a:t>, endurance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 sessions / week from 1 hour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 modules </a:t>
            </a:r>
            <a:r>
              <a:rPr lang="en-US" dirty="0" smtClean="0"/>
              <a:t>from  </a:t>
            </a:r>
            <a:r>
              <a:rPr lang="en-US" dirty="0"/>
              <a:t>± 10 </a:t>
            </a:r>
            <a:r>
              <a:rPr lang="en-US" dirty="0" smtClean="0"/>
              <a:t>weeks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Each module different in organization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Circuit (indoor)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Partner exercises (indoor)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Fartlek (outdoor)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walk or jog </a:t>
            </a:r>
            <a:r>
              <a:rPr lang="en-US" dirty="0" smtClean="0">
                <a:sym typeface="Wingdings" panose="05000000000000000000" pitchFamily="2" charset="2"/>
              </a:rPr>
              <a:t> combination Start to Run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Athletic games (outdoor)</a:t>
            </a:r>
          </a:p>
          <a:p>
            <a:pPr marL="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Most of all:</a:t>
            </a:r>
          </a:p>
          <a:p>
            <a:pPr marL="301943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 obligation, </a:t>
            </a:r>
            <a:r>
              <a:rPr lang="en-US" b="1" dirty="0" smtClean="0">
                <a:solidFill>
                  <a:srgbClr val="FF0000"/>
                </a:solidFill>
              </a:rPr>
              <a:t>PLESURE in movement is the most important!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FitFree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32656"/>
            <a:ext cx="2938277" cy="11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1326</TotalTime>
  <Words>245</Words>
  <Application>Microsoft Office PowerPoint</Application>
  <PresentationFormat>On-screen Show (4:3)</PresentationFormat>
  <Paragraphs>103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Golfvorm</vt:lpstr>
      <vt:lpstr>Adults and seniorprogram  Flemish Athletic Federation</vt:lpstr>
      <vt:lpstr>PowerPoint Presentation</vt:lpstr>
      <vt:lpstr>“Masters” in competition</vt:lpstr>
      <vt:lpstr>Active masters competition and recreation (4026)                             (5838)             </vt:lpstr>
      <vt:lpstr>Competition vs. recreation</vt:lpstr>
      <vt:lpstr>Recreative program </vt:lpstr>
      <vt:lpstr>Goal for the new program</vt:lpstr>
      <vt:lpstr>FitFree</vt:lpstr>
      <vt:lpstr>FitFree</vt:lpstr>
      <vt:lpstr>Most difficult: to convince the clubs</vt:lpstr>
      <vt:lpstr>Sensibilisation</vt:lpstr>
      <vt:lpstr>Support</vt:lpstr>
      <vt:lpstr>Succes?</vt:lpstr>
      <vt:lpstr>PowerPoint Presentation</vt:lpstr>
      <vt:lpstr>PowerPoint Presentation</vt:lpstr>
      <vt:lpstr>To remember…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Jeugdsportfonds 2013</dc:title>
  <dc:creator>User</dc:creator>
  <cp:lastModifiedBy>Saska</cp:lastModifiedBy>
  <cp:revision>112</cp:revision>
  <cp:lastPrinted>2015-02-20T20:11:33Z</cp:lastPrinted>
  <dcterms:created xsi:type="dcterms:W3CDTF">2013-11-24T21:50:34Z</dcterms:created>
  <dcterms:modified xsi:type="dcterms:W3CDTF">2015-05-18T10:58:12Z</dcterms:modified>
</cp:coreProperties>
</file>